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5A15-D63C-4E48-A6E6-E9054E84557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E00AD-D35E-4A4B-B2D2-2D9B609AE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324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5A15-D63C-4E48-A6E6-E9054E84557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E00AD-D35E-4A4B-B2D2-2D9B609AE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91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5A15-D63C-4E48-A6E6-E9054E84557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E00AD-D35E-4A4B-B2D2-2D9B609AE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13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5A15-D63C-4E48-A6E6-E9054E84557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E00AD-D35E-4A4B-B2D2-2D9B609AE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59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5A15-D63C-4E48-A6E6-E9054E84557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E00AD-D35E-4A4B-B2D2-2D9B609AE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685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5A15-D63C-4E48-A6E6-E9054E84557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E00AD-D35E-4A4B-B2D2-2D9B609AE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154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5A15-D63C-4E48-A6E6-E9054E84557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E00AD-D35E-4A4B-B2D2-2D9B609AE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95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5A15-D63C-4E48-A6E6-E9054E84557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E00AD-D35E-4A4B-B2D2-2D9B609AE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823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5A15-D63C-4E48-A6E6-E9054E84557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E00AD-D35E-4A4B-B2D2-2D9B609AE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362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5A15-D63C-4E48-A6E6-E9054E84557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E00AD-D35E-4A4B-B2D2-2D9B609AE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914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5A15-D63C-4E48-A6E6-E9054E84557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E00AD-D35E-4A4B-B2D2-2D9B609AE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1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95A15-D63C-4E48-A6E6-E9054E845571}" type="datetimeFigureOut">
              <a:rPr lang="ru-RU" smtClean="0"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E00AD-D35E-4A4B-B2D2-2D9B609AE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146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4069" y="-13997"/>
            <a:ext cx="8568952" cy="922717"/>
          </a:xfrm>
        </p:spPr>
        <p:txBody>
          <a:bodyPr/>
          <a:lstStyle/>
          <a:p>
            <a:r>
              <a:rPr lang="ru-RU" dirty="0" smtClean="0"/>
              <a:t>День Героев Отечества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980728"/>
            <a:ext cx="9144000" cy="1080120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По традиции этот день кадеты отмечают конкурсом патриотической песни. Почётное жюри: ветераны Великой Отечественной войны </a:t>
            </a:r>
            <a:r>
              <a:rPr lang="ru-RU" dirty="0" err="1" smtClean="0"/>
              <a:t>Гумеров</a:t>
            </a:r>
            <a:r>
              <a:rPr lang="ru-RU" dirty="0" smtClean="0"/>
              <a:t> М.Г. и </a:t>
            </a:r>
            <a:r>
              <a:rPr lang="ru-RU" dirty="0" err="1" smtClean="0"/>
              <a:t>Шафиков</a:t>
            </a:r>
            <a:r>
              <a:rPr lang="ru-RU" dirty="0"/>
              <a:t> Х.Г., </a:t>
            </a:r>
            <a:r>
              <a:rPr lang="ru-RU" dirty="0" smtClean="0"/>
              <a:t>воины-интернационалисты. </a:t>
            </a:r>
            <a:r>
              <a:rPr lang="ru-RU" dirty="0"/>
              <a:t>П</a:t>
            </a:r>
            <a:r>
              <a:rPr lang="ru-RU" dirty="0" smtClean="0"/>
              <a:t>редседатель </a:t>
            </a:r>
            <a:r>
              <a:rPr lang="ru-RU" dirty="0"/>
              <a:t>Совета БРО «Боевое братство»   Л.Л. </a:t>
            </a:r>
            <a:r>
              <a:rPr lang="ru-RU" dirty="0" smtClean="0"/>
              <a:t>Прошин отметил, что </a:t>
            </a:r>
            <a:r>
              <a:rPr lang="ru-RU" dirty="0" err="1" smtClean="0"/>
              <a:t>бугульминские</a:t>
            </a:r>
            <a:r>
              <a:rPr lang="ru-RU" dirty="0" smtClean="0"/>
              <a:t>  кадеты  - в авангарде патриотического воспитания </a:t>
            </a:r>
            <a:r>
              <a:rPr lang="ru-RU" dirty="0"/>
              <a:t>н</a:t>
            </a:r>
            <a:r>
              <a:rPr lang="ru-RU" dirty="0" smtClean="0"/>
              <a:t>ашего города и сегодняшний праздник тому подтверждение. В этом конкурсе  не было победителей и </a:t>
            </a:r>
            <a:r>
              <a:rPr lang="ru-RU" dirty="0"/>
              <a:t>п</a:t>
            </a:r>
            <a:r>
              <a:rPr lang="ru-RU" dirty="0" smtClean="0"/>
              <a:t>обеждённых, все  кадетские классы получили грамоты с подписью именитых гостей и фото на память.</a:t>
            </a:r>
            <a:endParaRPr lang="ru-RU" dirty="0"/>
          </a:p>
        </p:txBody>
      </p:sp>
      <p:pic>
        <p:nvPicPr>
          <p:cNvPr id="1026" name="Picture 2" descr="D:\Рабочй стол\день Героев\IMG_537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1" t="27178" r="16428"/>
          <a:stretch/>
        </p:blipFill>
        <p:spPr bwMode="auto">
          <a:xfrm>
            <a:off x="0" y="2410034"/>
            <a:ext cx="2880320" cy="188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день Героев\IMG_537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57" t="12821" r="5001" b="22464"/>
          <a:stretch/>
        </p:blipFill>
        <p:spPr bwMode="auto">
          <a:xfrm>
            <a:off x="2933659" y="2327172"/>
            <a:ext cx="3069772" cy="197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день Героев\IMG_53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586" y="2299180"/>
            <a:ext cx="2987824" cy="199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день Героев\IMG_542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07" r="10714" b="13582"/>
          <a:stretch/>
        </p:blipFill>
        <p:spPr bwMode="auto">
          <a:xfrm>
            <a:off x="3934107" y="4509121"/>
            <a:ext cx="5196304" cy="216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день Героев\IMG_545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4" t="8147" b="8376"/>
          <a:stretch/>
        </p:blipFill>
        <p:spPr bwMode="auto">
          <a:xfrm>
            <a:off x="0" y="4495693"/>
            <a:ext cx="3658977" cy="216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7918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Героев Отечества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Героев Отечества</dc:title>
  <dc:creator>USER</dc:creator>
  <cp:lastModifiedBy>USER</cp:lastModifiedBy>
  <cp:revision>1</cp:revision>
  <dcterms:created xsi:type="dcterms:W3CDTF">2016-12-09T11:38:12Z</dcterms:created>
  <dcterms:modified xsi:type="dcterms:W3CDTF">2016-12-09T11:38:26Z</dcterms:modified>
</cp:coreProperties>
</file>